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96" d="100"/>
          <a:sy n="96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rdseed.com/" TargetMode="External"/><Relationship Id="rId2" Type="http://schemas.openxmlformats.org/officeDocument/2006/relationships/hyperlink" Target="http://www.sengifted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gc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Meeting the Social and Emotional Needs of Gifted Learners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2013 Carbon Lehigh Intermediate Unit </a:t>
            </a:r>
          </a:p>
          <a:p>
            <a:r>
              <a:rPr lang="en-US" dirty="0" smtClean="0"/>
              <a:t>Gifted Symposium</a:t>
            </a:r>
          </a:p>
          <a:p>
            <a:r>
              <a:rPr lang="en-US" dirty="0" smtClean="0"/>
              <a:t>Presenter:  Colleen Lenett</a:t>
            </a:r>
          </a:p>
          <a:p>
            <a:r>
              <a:rPr lang="en-US" dirty="0" smtClean="0"/>
              <a:t>                   Curriculum and Instruction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Staff Development Facilitator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2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Video:  I AM GIFTED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6481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Not better than….different from</a:t>
            </a:r>
          </a:p>
          <a:p>
            <a:r>
              <a:rPr lang="en-US" sz="3600" dirty="0" smtClean="0"/>
              <a:t>Gifted students see the world through a different lens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799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800" dirty="0" smtClean="0"/>
              <a:t>What are the Intellectual Characteristics of Gifted Learners?</a:t>
            </a:r>
            <a:endParaRPr lang="en-US" sz="4800" dirty="0"/>
          </a:p>
          <a:p>
            <a:r>
              <a:rPr lang="en-US" sz="4800" dirty="0" smtClean="0"/>
              <a:t>What are the personality characteristics of Gifted Learners?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47392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800" dirty="0" smtClean="0"/>
              <a:t>Discussion:  </a:t>
            </a:r>
          </a:p>
          <a:p>
            <a:r>
              <a:rPr lang="en-US" sz="4800" dirty="0" smtClean="0"/>
              <a:t>What are the social and emotional ramifications of these intellectual and personality differences?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02842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42875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4800" dirty="0" smtClean="0"/>
              <a:t>How do we address these challenges?</a:t>
            </a:r>
          </a:p>
          <a:p>
            <a:r>
              <a:rPr lang="en-US" sz="2800" dirty="0" err="1" smtClean="0"/>
              <a:t>Bibliotherapy</a:t>
            </a:r>
            <a:endParaRPr lang="en-US" sz="2800" dirty="0" smtClean="0"/>
          </a:p>
          <a:p>
            <a:r>
              <a:rPr lang="en-US" sz="2800" dirty="0" smtClean="0"/>
              <a:t>Mentoring</a:t>
            </a:r>
          </a:p>
          <a:p>
            <a:r>
              <a:rPr lang="en-US" sz="2800" dirty="0" smtClean="0"/>
              <a:t>Counseling</a:t>
            </a:r>
          </a:p>
          <a:p>
            <a:r>
              <a:rPr lang="en-US" sz="2800" dirty="0" smtClean="0"/>
              <a:t>Peer interaction</a:t>
            </a:r>
          </a:p>
          <a:p>
            <a:r>
              <a:rPr lang="en-US" sz="2800" dirty="0" smtClean="0"/>
              <a:t>Cross-age interaction</a:t>
            </a:r>
          </a:p>
          <a:p>
            <a:r>
              <a:rPr lang="en-US" sz="2800" dirty="0" smtClean="0"/>
              <a:t>Modeling</a:t>
            </a:r>
          </a:p>
          <a:p>
            <a:r>
              <a:rPr lang="en-US" sz="2800" dirty="0" smtClean="0"/>
              <a:t>Awareness / Education about Gifted</a:t>
            </a:r>
          </a:p>
          <a:p>
            <a:r>
              <a:rPr lang="en-US" sz="2800" dirty="0" smtClean="0"/>
              <a:t>Role Playing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5029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Resources</a:t>
            </a:r>
          </a:p>
          <a:p>
            <a:r>
              <a:rPr lang="en-US" dirty="0" smtClean="0">
                <a:hlinkClick r:id="rId2"/>
              </a:rPr>
              <a:t>www.sengifted.org</a:t>
            </a:r>
            <a:r>
              <a:rPr lang="en-US" dirty="0" smtClean="0"/>
              <a:t>  Supporting Emotional Needs of the Gifted (SENG)</a:t>
            </a:r>
          </a:p>
          <a:p>
            <a:r>
              <a:rPr lang="en-US" dirty="0" smtClean="0">
                <a:hlinkClick r:id="rId3"/>
              </a:rPr>
              <a:t>www.birdseed.com</a:t>
            </a:r>
            <a:r>
              <a:rPr lang="en-US" dirty="0" smtClean="0"/>
              <a:t> Blog dedicated to differentiating instruction for high level learners</a:t>
            </a:r>
          </a:p>
          <a:p>
            <a:r>
              <a:rPr lang="en-US" dirty="0" smtClean="0">
                <a:hlinkClick r:id="rId4"/>
              </a:rPr>
              <a:t>www.nagc.org</a:t>
            </a:r>
            <a:r>
              <a:rPr lang="en-US" dirty="0" smtClean="0"/>
              <a:t>  National Association for Gifted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0073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</TotalTime>
  <Words>137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Slice</vt:lpstr>
      <vt:lpstr>Meeting the Social and Emotional Needs of Gifted Learners </vt:lpstr>
      <vt:lpstr>.</vt:lpstr>
      <vt:lpstr>.</vt:lpstr>
      <vt:lpstr>.</vt:lpstr>
      <vt:lpstr>.</vt:lpstr>
      <vt:lpstr>.</vt:lpstr>
      <vt:lpstr>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the Social and Emotional Needs of Gifted Learners</dc:title>
  <dc:creator>Colleen Lenett</dc:creator>
  <cp:lastModifiedBy>Colleen Lenett</cp:lastModifiedBy>
  <cp:revision>6</cp:revision>
  <dcterms:created xsi:type="dcterms:W3CDTF">2013-07-22T00:52:04Z</dcterms:created>
  <dcterms:modified xsi:type="dcterms:W3CDTF">2013-07-22T01:24:58Z</dcterms:modified>
</cp:coreProperties>
</file>